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sldIdLst>
    <p:sldId id="256" r:id="rId2"/>
    <p:sldId id="261" r:id="rId3"/>
    <p:sldId id="258" r:id="rId4"/>
    <p:sldId id="266" r:id="rId5"/>
    <p:sldId id="263" r:id="rId6"/>
    <p:sldId id="260" r:id="rId7"/>
    <p:sldId id="264" r:id="rId8"/>
    <p:sldId id="265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1501327-5090-4D7A-A410-BFC5DA8AE7F8}" type="datetimeFigureOut">
              <a:rPr lang="en-US" smtClean="0"/>
              <a:t>05-Dec-18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EF7FCA-9654-4213-BC1E-FCAC75E8CA86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1938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1327-5090-4D7A-A410-BFC5DA8AE7F8}" type="datetimeFigureOut">
              <a:rPr lang="en-US" smtClean="0"/>
              <a:t>05-Dec-18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7FCA-9654-4213-BC1E-FCAC75E8C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33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1327-5090-4D7A-A410-BFC5DA8AE7F8}" type="datetimeFigureOut">
              <a:rPr lang="en-US" smtClean="0"/>
              <a:t>05-Dec-18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7FCA-9654-4213-BC1E-FCAC75E8C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82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1327-5090-4D7A-A410-BFC5DA8AE7F8}" type="datetimeFigureOut">
              <a:rPr lang="en-US" smtClean="0"/>
              <a:t>05-Dec-18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7FCA-9654-4213-BC1E-FCAC75E8CA8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3285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1327-5090-4D7A-A410-BFC5DA8AE7F8}" type="datetimeFigureOut">
              <a:rPr lang="en-US" smtClean="0"/>
              <a:t>05-Dec-18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7FCA-9654-4213-BC1E-FCAC75E8C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18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1327-5090-4D7A-A410-BFC5DA8AE7F8}" type="datetimeFigureOut">
              <a:rPr lang="en-US" smtClean="0"/>
              <a:t>05-Dec-18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7FCA-9654-4213-BC1E-FCAC75E8C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99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1327-5090-4D7A-A410-BFC5DA8AE7F8}" type="datetimeFigureOut">
              <a:rPr lang="en-US" smtClean="0"/>
              <a:t>05-Dec-18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7FCA-9654-4213-BC1E-FCAC75E8C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16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1327-5090-4D7A-A410-BFC5DA8AE7F8}" type="datetimeFigureOut">
              <a:rPr lang="en-US" smtClean="0"/>
              <a:t>05-Dec-18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7FCA-9654-4213-BC1E-FCAC75E8C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22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1327-5090-4D7A-A410-BFC5DA8AE7F8}" type="datetimeFigureOut">
              <a:rPr lang="en-US" smtClean="0"/>
              <a:t>05-Dec-18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7FCA-9654-4213-BC1E-FCAC75E8C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50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1327-5090-4D7A-A410-BFC5DA8AE7F8}" type="datetimeFigureOut">
              <a:rPr lang="en-US" smtClean="0"/>
              <a:t>05-Dec-18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7FCA-9654-4213-BC1E-FCAC75E8C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5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1327-5090-4D7A-A410-BFC5DA8AE7F8}" type="datetimeFigureOut">
              <a:rPr lang="en-US" smtClean="0"/>
              <a:t>05-Dec-18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7FCA-9654-4213-BC1E-FCAC75E8C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78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1327-5090-4D7A-A410-BFC5DA8AE7F8}" type="datetimeFigureOut">
              <a:rPr lang="en-US" smtClean="0"/>
              <a:t>05-Dec-18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7FCA-9654-4213-BC1E-FCAC75E8C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5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1327-5090-4D7A-A410-BFC5DA8AE7F8}" type="datetimeFigureOut">
              <a:rPr lang="en-US" smtClean="0"/>
              <a:t>05-Dec-18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7FCA-9654-4213-BC1E-FCAC75E8C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7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1327-5090-4D7A-A410-BFC5DA8AE7F8}" type="datetimeFigureOut">
              <a:rPr lang="en-US" smtClean="0"/>
              <a:t>05-Dec-18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7FCA-9654-4213-BC1E-FCAC75E8C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63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1327-5090-4D7A-A410-BFC5DA8AE7F8}" type="datetimeFigureOut">
              <a:rPr lang="en-US" smtClean="0"/>
              <a:t>05-Dec-18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7FCA-9654-4213-BC1E-FCAC75E8C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83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1327-5090-4D7A-A410-BFC5DA8AE7F8}" type="datetimeFigureOut">
              <a:rPr lang="en-US" smtClean="0"/>
              <a:t>05-Dec-18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7FCA-9654-4213-BC1E-FCAC75E8C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2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1327-5090-4D7A-A410-BFC5DA8AE7F8}" type="datetimeFigureOut">
              <a:rPr lang="en-US" smtClean="0"/>
              <a:t>05-Dec-18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7FCA-9654-4213-BC1E-FCAC75E8C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96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1327-5090-4D7A-A410-BFC5DA8AE7F8}" type="datetimeFigureOut">
              <a:rPr lang="en-US" smtClean="0"/>
              <a:t>05-Dec-18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7FCA-9654-4213-BC1E-FCAC75E8C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58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1501327-5090-4D7A-A410-BFC5DA8AE7F8}" type="datetimeFigureOut">
              <a:rPr lang="en-US" smtClean="0"/>
              <a:t>05-Dec-18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3EF7FCA-9654-4213-BC1E-FCAC75E8C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9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31C1D-3F6A-4FA5-8DED-640C9C90A6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Ciclul</a:t>
            </a:r>
            <a:r>
              <a:rPr lang="en-US" dirty="0"/>
              <a:t> politic-</a:t>
            </a:r>
            <a:r>
              <a:rPr lang="ro-RO" dirty="0"/>
              <a:t>economic</a:t>
            </a:r>
            <a:r>
              <a:rPr lang="en-US" dirty="0"/>
              <a:t> </a:t>
            </a:r>
            <a:r>
              <a:rPr lang="ro-RO" dirty="0"/>
              <a:t>și Pactul de Stabilitate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11452B-BBEC-49D6-9B40-6D770EE0CB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/>
              <a:t>Alegeri Raționali: să înțelegem conflictele, instituțiile și politicile Uniunii Europene</a:t>
            </a:r>
          </a:p>
        </p:txBody>
      </p:sp>
    </p:spTree>
    <p:extLst>
      <p:ext uri="{BB962C8B-B14F-4D97-AF65-F5344CB8AC3E}">
        <p14:creationId xmlns:p14="http://schemas.microsoft.com/office/powerpoint/2010/main" val="3235474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C6FF9-0945-4A15-B1EC-BF8FC9231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Suportul de curs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B5C973-D60A-4D95-B1B2-6301A50EA0D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94" y="2063750"/>
            <a:ext cx="2336761" cy="3311525"/>
          </a:xfrm>
        </p:spPr>
      </p:pic>
    </p:spTree>
    <p:extLst>
      <p:ext uri="{BB962C8B-B14F-4D97-AF65-F5344CB8AC3E}">
        <p14:creationId xmlns:p14="http://schemas.microsoft.com/office/powerpoint/2010/main" val="864138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C61E2-3AD8-4B21-82D4-33CA1C227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Ce ESTE CICLUL ECONOMIC?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6EB9E-1136-4BB3-8D01-8A202AA1F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Faze</a:t>
            </a:r>
          </a:p>
          <a:p>
            <a:r>
              <a:rPr lang="ro-RO" dirty="0"/>
              <a:t>CAUZE</a:t>
            </a:r>
          </a:p>
          <a:p>
            <a:pPr lvl="1"/>
            <a:r>
              <a:rPr lang="ro-RO" dirty="0"/>
              <a:t>Șocuri</a:t>
            </a:r>
          </a:p>
          <a:p>
            <a:pPr lvl="2"/>
            <a:r>
              <a:rPr lang="ro-RO" dirty="0"/>
              <a:t>Ciclul economic real – Productivitate</a:t>
            </a:r>
          </a:p>
          <a:p>
            <a:pPr lvl="2"/>
            <a:r>
              <a:rPr lang="ro-RO" dirty="0"/>
              <a:t>Ciclul economic politic-electoral</a:t>
            </a:r>
          </a:p>
          <a:p>
            <a:pPr lvl="1"/>
            <a:r>
              <a:rPr lang="ro-RO" dirty="0"/>
              <a:t>Mecanisme de propagare</a:t>
            </a:r>
          </a:p>
          <a:p>
            <a:pPr lvl="2"/>
            <a:r>
              <a:rPr lang="ro-RO" dirty="0"/>
              <a:t>Decizii de muncă-timp-liber</a:t>
            </a:r>
          </a:p>
          <a:p>
            <a:pPr lvl="2"/>
            <a:r>
              <a:rPr lang="ro-RO" dirty="0"/>
              <a:t>Decizii de consum, economisire și investiție</a:t>
            </a:r>
          </a:p>
        </p:txBody>
      </p:sp>
    </p:spTree>
    <p:extLst>
      <p:ext uri="{BB962C8B-B14F-4D97-AF65-F5344CB8AC3E}">
        <p14:creationId xmlns:p14="http://schemas.microsoft.com/office/powerpoint/2010/main" val="667867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C7696-1B7A-41D9-9281-DD0423E69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Efectul politicii fiscale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9AF9C-2EA5-4D12-9B71-69EC3EC16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Efect multiplicator său de evicțiune?</a:t>
            </a:r>
          </a:p>
          <a:p>
            <a:pPr lvl="1"/>
            <a:r>
              <a:rPr lang="ro-RO" dirty="0"/>
              <a:t>Multiplicator</a:t>
            </a:r>
          </a:p>
          <a:p>
            <a:pPr lvl="1"/>
            <a:r>
              <a:rPr lang="ro-RO" dirty="0"/>
              <a:t>De evicțiune</a:t>
            </a:r>
          </a:p>
          <a:p>
            <a:r>
              <a:rPr lang="ro-RO" dirty="0"/>
              <a:t>Efect pe termen scurt si pe termen lung</a:t>
            </a:r>
          </a:p>
          <a:p>
            <a:pPr lvl="1"/>
            <a:r>
              <a:rPr lang="ro-RO" dirty="0"/>
              <a:t>Pe termen lung – EFECT nul sau negativ</a:t>
            </a:r>
          </a:p>
          <a:p>
            <a:pPr lvl="2"/>
            <a:r>
              <a:rPr lang="ro-RO" dirty="0"/>
              <a:t>Din cauza evicțiunii</a:t>
            </a:r>
          </a:p>
          <a:p>
            <a:pPr lvl="1"/>
            <a:r>
              <a:rPr lang="ro-RO" dirty="0"/>
              <a:t>Pe termen scurt – Efect pozitiv</a:t>
            </a:r>
          </a:p>
          <a:p>
            <a:pPr lvl="2"/>
            <a:r>
              <a:rPr lang="ro-RO" dirty="0"/>
              <a:t>Datorita Deciziei muncă-timp-liber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122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4DA08-2D65-4519-8052-709C93546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Ciclul economic politic-electoral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48136-A158-409A-A425-29A98EE42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dirty="0"/>
              <a:t>Ciclul oportunist</a:t>
            </a:r>
          </a:p>
          <a:p>
            <a:pPr lvl="1"/>
            <a:r>
              <a:rPr lang="ro-RO" dirty="0"/>
              <a:t>Înaintea alegerilor – Creșterea cheltuielii publice – Descreșterea impozitelor</a:t>
            </a:r>
          </a:p>
          <a:p>
            <a:pPr lvl="1"/>
            <a:r>
              <a:rPr lang="ro-RO" dirty="0"/>
              <a:t>Imediat după alegerilor – Creșterea impozitelor – Descreșterea cheltuielii publice</a:t>
            </a:r>
          </a:p>
          <a:p>
            <a:r>
              <a:rPr lang="ro-RO" dirty="0"/>
              <a:t>Ciclul de partide</a:t>
            </a:r>
          </a:p>
          <a:p>
            <a:pPr lvl="1"/>
            <a:r>
              <a:rPr lang="ro-RO" dirty="0"/>
              <a:t>Partide de stângă – Mai multă cheltuială publică</a:t>
            </a:r>
          </a:p>
          <a:p>
            <a:pPr lvl="1"/>
            <a:r>
              <a:rPr lang="ro-RO" dirty="0"/>
              <a:t>Partide de dreaptă – Mai mică cheltuială publică</a:t>
            </a:r>
          </a:p>
        </p:txBody>
      </p:sp>
    </p:spTree>
    <p:extLst>
      <p:ext uri="{BB962C8B-B14F-4D97-AF65-F5344CB8AC3E}">
        <p14:creationId xmlns:p14="http://schemas.microsoft.com/office/powerpoint/2010/main" val="3611702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8F7D-841C-4B92-B0C9-4B3F59F0D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Pactul de Stabilitate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F5B1F-4062-4912-84F9-77D1EA3C7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dirty="0"/>
              <a:t>Antecedente – Criteriile  de convergență</a:t>
            </a:r>
          </a:p>
          <a:p>
            <a:r>
              <a:rPr lang="ro-RO" dirty="0"/>
              <a:t>Criterii</a:t>
            </a:r>
          </a:p>
          <a:p>
            <a:pPr lvl="1"/>
            <a:r>
              <a:rPr lang="ro-RO" dirty="0"/>
              <a:t>Deficit</a:t>
            </a:r>
          </a:p>
          <a:p>
            <a:pPr lvl="1"/>
            <a:r>
              <a:rPr lang="ro-RO" dirty="0"/>
              <a:t>Datorie publică</a:t>
            </a:r>
          </a:p>
          <a:p>
            <a:r>
              <a:rPr lang="ro-RO" dirty="0"/>
              <a:t>Mecanisme</a:t>
            </a:r>
          </a:p>
          <a:p>
            <a:pPr lvl="1"/>
            <a:r>
              <a:rPr lang="ro-RO" dirty="0"/>
              <a:t>Preventiv</a:t>
            </a:r>
          </a:p>
          <a:p>
            <a:pPr lvl="1"/>
            <a:r>
              <a:rPr lang="ro-RO" dirty="0"/>
              <a:t>De corectare – Procedura de Deficit Excesiv</a:t>
            </a:r>
          </a:p>
        </p:txBody>
      </p:sp>
    </p:spTree>
    <p:extLst>
      <p:ext uri="{BB962C8B-B14F-4D97-AF65-F5344CB8AC3E}">
        <p14:creationId xmlns:p14="http://schemas.microsoft.com/office/powerpoint/2010/main" val="2208728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CAF10-CEF8-4B08-8C73-593AE3862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Procedura de Deficit Excesiv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BE748-CD4B-4833-859D-A03DA4F6B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dirty="0"/>
              <a:t>Merge?</a:t>
            </a:r>
          </a:p>
          <a:p>
            <a:r>
              <a:rPr lang="ro-RO" dirty="0"/>
              <a:t>Ar trebui să fie mai strict?</a:t>
            </a:r>
          </a:p>
          <a:p>
            <a:pPr lvl="1"/>
            <a:r>
              <a:rPr lang="ro-RO" dirty="0"/>
              <a:t>Criterii mai stricte?</a:t>
            </a:r>
          </a:p>
          <a:p>
            <a:pPr lvl="1"/>
            <a:r>
              <a:rPr lang="ro-RO" dirty="0"/>
              <a:t>Sancțiuni automate?</a:t>
            </a:r>
          </a:p>
          <a:p>
            <a:pPr lvl="1"/>
            <a:r>
              <a:rPr lang="ro-RO" dirty="0"/>
              <a:t>Sancțiuni cu majoritate simplă?</a:t>
            </a:r>
          </a:p>
          <a:p>
            <a:r>
              <a:rPr lang="ro-RO" dirty="0"/>
              <a:t>Ar trebui să fie mai flexibil?</a:t>
            </a:r>
          </a:p>
          <a:p>
            <a:pPr lvl="1"/>
            <a:r>
              <a:rPr lang="ro-RO" dirty="0"/>
              <a:t>Circumstanțe naționale?</a:t>
            </a:r>
          </a:p>
        </p:txBody>
      </p:sp>
    </p:spTree>
    <p:extLst>
      <p:ext uri="{BB962C8B-B14F-4D97-AF65-F5344CB8AC3E}">
        <p14:creationId xmlns:p14="http://schemas.microsoft.com/office/powerpoint/2010/main" val="1408648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9F834-575C-47F9-B44D-5E4C9EBCC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Pactul Fiscal European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A37D1-69EF-4808-81D4-256A90E0A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o-RO" dirty="0"/>
              <a:t>Regula echilibrului bugetar</a:t>
            </a:r>
          </a:p>
          <a:p>
            <a:r>
              <a:rPr lang="ro-RO" dirty="0"/>
              <a:t>Regula frânei datoriei</a:t>
            </a:r>
          </a:p>
          <a:p>
            <a:r>
              <a:rPr lang="ro-RO" dirty="0"/>
              <a:t>Mecanismul automat de corectare</a:t>
            </a:r>
          </a:p>
          <a:p>
            <a:r>
              <a:rPr lang="ro-RO" dirty="0"/>
              <a:t>Programe de parteneriat economic</a:t>
            </a:r>
          </a:p>
          <a:p>
            <a:r>
              <a:rPr lang="ro-RO" dirty="0"/>
              <a:t>Coordonarea emiterii datoriei</a:t>
            </a:r>
          </a:p>
          <a:p>
            <a:r>
              <a:rPr lang="ro-RO" dirty="0"/>
              <a:t>Angajament să suporte mereu recomandările PDE</a:t>
            </a:r>
          </a:p>
          <a:p>
            <a:r>
              <a:rPr lang="ro-RO" dirty="0"/>
              <a:t>Transpunerea Regulii echilibrului bugetar și A </a:t>
            </a:r>
            <a:r>
              <a:rPr lang="ro-RO" dirty="0" err="1"/>
              <a:t>MecanismulUI</a:t>
            </a:r>
            <a:r>
              <a:rPr lang="ro-RO" dirty="0"/>
              <a:t> automat de corectare în sistemul juridic național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75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C6FF9-0945-4A15-B1EC-BF8FC9231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Suportul de curs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B5C973-D60A-4D95-B1B2-6301A50EA0D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94" y="2063750"/>
            <a:ext cx="2336761" cy="3311525"/>
          </a:xfrm>
        </p:spPr>
      </p:pic>
    </p:spTree>
    <p:extLst>
      <p:ext uri="{BB962C8B-B14F-4D97-AF65-F5344CB8AC3E}">
        <p14:creationId xmlns:p14="http://schemas.microsoft.com/office/powerpoint/2010/main" val="13016496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397</TotalTime>
  <Words>233</Words>
  <Application>Microsoft Office PowerPoint</Application>
  <PresentationFormat>Widescreen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Impact</vt:lpstr>
      <vt:lpstr>Main Event</vt:lpstr>
      <vt:lpstr>Ciclul politic-economic și Pactul de Stabilitate</vt:lpstr>
      <vt:lpstr>Suportul de curs</vt:lpstr>
      <vt:lpstr>Ce ESTE CICLUL ECONOMIC?</vt:lpstr>
      <vt:lpstr>Efectul politicii fiscale</vt:lpstr>
      <vt:lpstr>Ciclul economic politic-electoral</vt:lpstr>
      <vt:lpstr>Pactul de Stabilitate</vt:lpstr>
      <vt:lpstr>Procedura de Deficit Excesiv</vt:lpstr>
      <vt:lpstr>Pactul Fiscal European</vt:lpstr>
      <vt:lpstr>Suportul de curs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Principali, agenți și Curtea de Justiție</dc:title>
  <dc:creator>Diego</dc:creator>
  <cp:lastModifiedBy>Diego</cp:lastModifiedBy>
  <cp:revision>36</cp:revision>
  <dcterms:created xsi:type="dcterms:W3CDTF">2018-11-27T11:49:07Z</dcterms:created>
  <dcterms:modified xsi:type="dcterms:W3CDTF">2018-12-05T17:35:39Z</dcterms:modified>
</cp:coreProperties>
</file>